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Забайкальский краевой марафон школьных библиотек «Книжная выставка «Славянская письменность. Книга. Библиотека»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400" i="1" dirty="0" smtClean="0"/>
          </a:p>
          <a:p>
            <a:pPr marL="0" indent="0" algn="ctr">
              <a:buNone/>
            </a:pPr>
            <a:r>
              <a:rPr lang="ru-RU" sz="4400" i="1" dirty="0" smtClean="0"/>
              <a:t>Книжная выставка школьной библиотеки</a:t>
            </a:r>
          </a:p>
          <a:p>
            <a:pPr marL="0" indent="0" algn="ctr">
              <a:buNone/>
            </a:pPr>
            <a:r>
              <a:rPr lang="ru-RU" sz="4400" i="1" dirty="0" smtClean="0"/>
              <a:t> МОУ Ушмунской СОШ.</a:t>
            </a:r>
          </a:p>
          <a:p>
            <a:pPr marL="0" indent="0" algn="ctr">
              <a:buNone/>
            </a:pPr>
            <a:r>
              <a:rPr lang="ru-RU" sz="4400" i="1" dirty="0" smtClean="0">
                <a:solidFill>
                  <a:srgbClr val="FF0000"/>
                </a:solidFill>
              </a:rPr>
              <a:t>«Азбука, прошедшая через века»</a:t>
            </a:r>
            <a:endParaRPr lang="ru-RU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848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849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562176" cy="564949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6672"/>
            <a:ext cx="4320480" cy="5649491"/>
          </a:xfrm>
        </p:spPr>
      </p:pic>
    </p:spTree>
    <p:extLst>
      <p:ext uri="{BB962C8B-B14F-4D97-AF65-F5344CB8AC3E}">
        <p14:creationId xmlns:p14="http://schemas.microsoft.com/office/powerpoint/2010/main" val="37790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1"/>
            <a:ext cx="4248472" cy="557748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706192" cy="5793507"/>
          </a:xfrm>
        </p:spPr>
      </p:pic>
    </p:spTree>
    <p:extLst>
      <p:ext uri="{BB962C8B-B14F-4D97-AF65-F5344CB8AC3E}">
        <p14:creationId xmlns:p14="http://schemas.microsoft.com/office/powerpoint/2010/main" val="36608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394472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25" y="188640"/>
            <a:ext cx="4038600" cy="293833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5"/>
            <a:ext cx="5256584" cy="34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64" y="85725"/>
            <a:ext cx="3394472" cy="34152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038600" cy="331236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21" y="3456384"/>
            <a:ext cx="4595259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960440" cy="564949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4032448" cy="5577483"/>
          </a:xfrm>
        </p:spPr>
      </p:pic>
    </p:spTree>
    <p:extLst>
      <p:ext uri="{BB962C8B-B14F-4D97-AF65-F5344CB8AC3E}">
        <p14:creationId xmlns:p14="http://schemas.microsoft.com/office/powerpoint/2010/main" val="39009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Забайкальский краевой марафон школьных библиотек «Книжная выставка «Славянская письменность. Книга. Библиотека»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Забайкальский краевой марафон школьных библиотек «Книжная выставка «Славянская письменность. Книга. Библиотека»</dc:title>
  <dc:creator>школа</dc:creator>
  <cp:lastModifiedBy>Лидия</cp:lastModifiedBy>
  <cp:revision>4</cp:revision>
  <dcterms:created xsi:type="dcterms:W3CDTF">2022-05-11T04:53:21Z</dcterms:created>
  <dcterms:modified xsi:type="dcterms:W3CDTF">2022-05-11T05:26:14Z</dcterms:modified>
</cp:coreProperties>
</file>